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4946-E9D8-46CE-ACF6-C1A6A10E03C2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3678-256C-4CC1-916A-2439290B5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092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4946-E9D8-46CE-ACF6-C1A6A10E03C2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3678-256C-4CC1-916A-2439290B5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467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4946-E9D8-46CE-ACF6-C1A6A10E03C2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3678-256C-4CC1-916A-2439290B5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73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4946-E9D8-46CE-ACF6-C1A6A10E03C2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3678-256C-4CC1-916A-2439290B5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3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4946-E9D8-46CE-ACF6-C1A6A10E03C2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3678-256C-4CC1-916A-2439290B5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96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4946-E9D8-46CE-ACF6-C1A6A10E03C2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3678-256C-4CC1-916A-2439290B5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32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4946-E9D8-46CE-ACF6-C1A6A10E03C2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3678-256C-4CC1-916A-2439290B5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7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4946-E9D8-46CE-ACF6-C1A6A10E03C2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3678-256C-4CC1-916A-2439290B5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17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4946-E9D8-46CE-ACF6-C1A6A10E03C2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3678-256C-4CC1-916A-2439290B5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82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4946-E9D8-46CE-ACF6-C1A6A10E03C2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3678-256C-4CC1-916A-2439290B5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35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4946-E9D8-46CE-ACF6-C1A6A10E03C2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3678-256C-4CC1-916A-2439290B5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89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74946-E9D8-46CE-ACF6-C1A6A10E03C2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03678-256C-4CC1-916A-2439290B5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31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3464" y="365125"/>
            <a:ext cx="2404872" cy="312559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Подвижные</a:t>
            </a:r>
            <a:br>
              <a:rPr lang="ru-RU" sz="2000" dirty="0" smtClean="0"/>
            </a:br>
            <a:r>
              <a:rPr lang="ru-RU" sz="2000" dirty="0" smtClean="0"/>
              <a:t> игры</a:t>
            </a:r>
            <a:br>
              <a:rPr lang="ru-RU" sz="2000" dirty="0" smtClean="0"/>
            </a:br>
            <a:r>
              <a:rPr lang="ru-RU" sz="2000" dirty="0" smtClean="0"/>
              <a:t> и прогулка</a:t>
            </a:r>
            <a:br>
              <a:rPr lang="ru-RU" sz="2000" dirty="0" smtClean="0"/>
            </a:br>
            <a:r>
              <a:rPr lang="ru-RU" sz="2000" dirty="0" smtClean="0"/>
              <a:t> на свежем воздухе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24" y="3631444"/>
            <a:ext cx="3991356" cy="29935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540" y="244602"/>
            <a:ext cx="4328160" cy="3246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904" y="244602"/>
            <a:ext cx="4062984" cy="32461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1" r="29883" b="10083"/>
          <a:stretch/>
        </p:blipFill>
        <p:spPr>
          <a:xfrm>
            <a:off x="982447" y="3631444"/>
            <a:ext cx="3978173" cy="288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7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5464" y="365125"/>
            <a:ext cx="2651760" cy="237058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Творческая и познавательная деятельность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4"/>
          <a:stretch/>
        </p:blipFill>
        <p:spPr>
          <a:xfrm>
            <a:off x="7763890" y="365125"/>
            <a:ext cx="3860460" cy="23705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1" y="3601784"/>
            <a:ext cx="3658869" cy="30916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85" y="198008"/>
            <a:ext cx="4169664" cy="3127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288" y="3325256"/>
            <a:ext cx="2526114" cy="33681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6" b="17757"/>
          <a:stretch/>
        </p:blipFill>
        <p:spPr>
          <a:xfrm>
            <a:off x="7763890" y="3570256"/>
            <a:ext cx="3394710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2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632" y="3630168"/>
            <a:ext cx="2980944" cy="27432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Выставка-беседа «Игрушки наших мам и бабушек»</a:t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 err="1"/>
              <a:t>С</a:t>
            </a:r>
            <a:r>
              <a:rPr lang="ru-RU" sz="2400" dirty="0" err="1" smtClean="0"/>
              <a:t>араевском</a:t>
            </a:r>
            <a:r>
              <a:rPr lang="ru-RU" sz="2400" dirty="0" smtClean="0"/>
              <a:t> доме детского творчества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724" y="3785616"/>
            <a:ext cx="3870872" cy="29031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24" y="552894"/>
            <a:ext cx="3473873" cy="26054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976" y="365125"/>
            <a:ext cx="3974592" cy="29809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41"/>
            <a:ext cx="3657345" cy="302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72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83240" cy="9424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/>
              <a:t>Экскурсия на  ООО "</a:t>
            </a:r>
            <a:r>
              <a:rPr lang="ru-RU" sz="2700" b="1" dirty="0" err="1"/>
              <a:t>Вердазернопродукт</a:t>
            </a:r>
            <a:r>
              <a:rPr lang="ru-RU" sz="2700" b="1" dirty="0"/>
              <a:t>"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" y="3621309"/>
            <a:ext cx="4280027" cy="29878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155" y="3621309"/>
            <a:ext cx="4144645" cy="31084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5837555" y="1054560"/>
            <a:ext cx="3837432" cy="23312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4"/>
          <a:stretch/>
        </p:blipFill>
        <p:spPr>
          <a:xfrm>
            <a:off x="1221739" y="1054560"/>
            <a:ext cx="4317112" cy="233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758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15</Words>
  <Application>Microsoft Office PowerPoint</Application>
  <PresentationFormat>Широкоэкранный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Подвижные  игры  и прогулка  на свежем воздухе </vt:lpstr>
      <vt:lpstr>Творческая и познавательная деятельность</vt:lpstr>
      <vt:lpstr>Выставка-беседа «Игрушки наших мам и бабушек» в Сараевском доме детского творчества</vt:lpstr>
      <vt:lpstr>Экскурсия на  ООО "Вердазернопродукт"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Подвижные  игры  и прогулка  на свежем воздухе </dc:title>
  <dc:creator>алексей</dc:creator>
  <cp:lastModifiedBy>алексей</cp:lastModifiedBy>
  <cp:revision>4</cp:revision>
  <dcterms:created xsi:type="dcterms:W3CDTF">2022-03-28T16:37:54Z</dcterms:created>
  <dcterms:modified xsi:type="dcterms:W3CDTF">2022-03-29T17:09:32Z</dcterms:modified>
</cp:coreProperties>
</file>